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12"/>
            <a:ext cx="7556500" cy="10680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2018-11-12T14:55:44Z</dcterms:created>
  <dcterms:modified xsi:type="dcterms:W3CDTF">2018-11-12T14:55:44Z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